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27" autoAdjust="0"/>
  </p:normalViewPr>
  <p:slideViewPr>
    <p:cSldViewPr snapToGrid="0">
      <p:cViewPr varScale="1">
        <p:scale>
          <a:sx n="73" d="100"/>
          <a:sy n="73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hyperlink" Target="https://www.youtube.com/embed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5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/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/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480A129-CFFD-46DE-9314-37D996A2F8AC}"/>
              </a:ext>
            </a:extLst>
          </p:cNvPr>
          <p:cNvGrpSpPr/>
          <p:nvPr/>
        </p:nvGrpSpPr>
        <p:grpSpPr>
          <a:xfrm>
            <a:off x="-1199" y="1689841"/>
            <a:ext cx="1829999" cy="3754506"/>
            <a:chOff x="-1199" y="1689840"/>
            <a:chExt cx="2010254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-720" y="1689840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-1199" y="3985212"/>
              <a:ext cx="1099264" cy="262592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117" y="1580487"/>
            <a:ext cx="2931132" cy="4699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571" y="676869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6294897" y="3717916"/>
            <a:ext cx="3082720" cy="14424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1927275" y="1908190"/>
            <a:ext cx="6750332" cy="180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 smtClean="0">
                <a:latin typeface="Calibri"/>
              </a:rPr>
              <a:t>Chargement Modal</a:t>
            </a:r>
            <a:endParaRPr lang="fr-FR" sz="2400" u="sng" spc="-1" dirty="0"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latin typeface="Calibri"/>
              </a:rPr>
              <a:t>Utilisation du plugin </a:t>
            </a:r>
            <a:r>
              <a:rPr lang="fr-FR" sz="1800" spc="-1" dirty="0" err="1">
                <a:latin typeface="Calibri"/>
              </a:rPr>
              <a:t>Rg.Plugins.Popup</a:t>
            </a:r>
            <a:r>
              <a:rPr lang="fr-FR" sz="1800" spc="-1" dirty="0">
                <a:latin typeface="Calibri"/>
              </a:rPr>
              <a:t> , taille du modal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latin typeface="Calibri"/>
              </a:rPr>
              <a:t>Fermeture </a:t>
            </a:r>
            <a:r>
              <a:rPr lang="fr-FR" sz="1800" spc="-1" dirty="0" smtClean="0">
                <a:latin typeface="Calibri"/>
              </a:rPr>
              <a:t>avec </a:t>
            </a:r>
            <a:r>
              <a:rPr lang="fr-FR" sz="1800" spc="-1" dirty="0">
                <a:latin typeface="Calibri"/>
              </a:rPr>
              <a:t>bouton ou </a:t>
            </a:r>
            <a:r>
              <a:rPr lang="fr-FR" sz="1800" spc="-1" dirty="0" smtClean="0">
                <a:latin typeface="Calibri"/>
              </a:rPr>
              <a:t>background</a:t>
            </a:r>
            <a:endParaRPr lang="fr-FR" sz="1800" spc="-1" dirty="0"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latin typeface="Calibri"/>
              </a:rPr>
              <a:t>Vidéo </a:t>
            </a:r>
            <a:r>
              <a:rPr lang="fr-FR" sz="2400" u="sng" spc="-1" dirty="0" err="1">
                <a:latin typeface="Calibri"/>
              </a:rPr>
              <a:t>Youtube</a:t>
            </a:r>
            <a:endParaRPr lang="fr-FR" sz="2000" u="sng" spc="-1" dirty="0"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 err="1">
                <a:latin typeface="Calibri"/>
              </a:rPr>
              <a:t>Concatenation</a:t>
            </a:r>
            <a:r>
              <a:rPr lang="fr-FR" sz="2000" spc="-1" dirty="0">
                <a:latin typeface="Calibri"/>
              </a:rPr>
              <a:t> lien </a:t>
            </a:r>
            <a:r>
              <a:rPr lang="fr-FR" sz="2000" spc="-1" dirty="0" err="1">
                <a:latin typeface="Calibri"/>
              </a:rPr>
              <a:t>youtube</a:t>
            </a:r>
            <a:r>
              <a:rPr lang="fr-FR" sz="2000" spc="-1" dirty="0">
                <a:latin typeface="Calibri"/>
              </a:rPr>
              <a:t> </a:t>
            </a:r>
            <a:r>
              <a:rPr lang="fr-FR" sz="2000" spc="-1" dirty="0" smtClean="0">
                <a:latin typeface="Calibri"/>
              </a:rPr>
              <a:t>avec </a:t>
            </a:r>
            <a:r>
              <a:rPr lang="fr-FR" sz="2000" spc="-1" dirty="0">
                <a:latin typeface="Calibri"/>
              </a:rPr>
              <a:t>id </a:t>
            </a:r>
            <a:r>
              <a:rPr lang="fr-FR" sz="2000" spc="-1" dirty="0" smtClean="0">
                <a:latin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</a:t>
            </a:r>
            <a:r>
              <a:rPr lang="fr-FR" sz="2000" spc="-1" dirty="0">
                <a:latin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://www.youtube.com/embed/</a:t>
            </a:r>
            <a:r>
              <a:rPr lang="fr-FR" sz="2000" spc="-1" dirty="0">
                <a:latin typeface="Calibri"/>
              </a:rPr>
              <a:t>  +   </a:t>
            </a:r>
            <a:r>
              <a:rPr lang="fr-FR" sz="2000" spc="-1" dirty="0" err="1">
                <a:latin typeface="Calibri"/>
              </a:rPr>
              <a:t>idYoutube</a:t>
            </a:r>
            <a:endParaRPr lang="fr-FR" sz="2000" spc="-1" dirty="0">
              <a:latin typeface="Calibri"/>
            </a:endParaRPr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260937-4A99-1314-AC1A-35063F610F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11777" r="17876" b="5754"/>
          <a:stretch/>
        </p:blipFill>
        <p:spPr>
          <a:xfrm>
            <a:off x="1927275" y="4431217"/>
            <a:ext cx="3963138" cy="1848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525" t="40648" r="21540" b="50001"/>
          <a:stretch/>
        </p:blipFill>
        <p:spPr>
          <a:xfrm>
            <a:off x="6167353" y="4699280"/>
            <a:ext cx="1774831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44150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Manipulations des points vus en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Rendu correspondant à la demande et à nos attentes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Travail en équipe et répartitions des tâches</a:t>
            </a:r>
          </a:p>
          <a:p>
            <a:pPr>
              <a:lnSpc>
                <a:spcPct val="90000"/>
              </a:lnSpc>
            </a:pPr>
            <a:endParaRPr lang="fr-FR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Gestion des push/pull &gt; branches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Différents comportements entre plateformes/versions</a:t>
            </a:r>
          </a:p>
          <a:p>
            <a:pPr>
              <a:lnSpc>
                <a:spcPct val="90000"/>
              </a:lnSpc>
            </a:pP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Recherche : accès à la totalité des données sans surcharger la page)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Simplification code (1 seul </a:t>
            </a:r>
            <a:r>
              <a:rPr lang="fr-FR" sz="2400" b="1" i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item_</a:t>
            </a:r>
            <a:r>
              <a:rPr lang="fr-FR" sz="24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ListViewModel</a:t>
            </a: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BDD : comptes utilisateurs dans la communauté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/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-781" t="50752" b="26652"/>
          <a:stretch/>
        </p:blipFill>
        <p:spPr>
          <a:xfrm>
            <a:off x="11552684" y="6310800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781" t="346" r="-1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843317" y="4463395"/>
            <a:ext cx="4094954" cy="1691481"/>
            <a:chOff x="495829" y="4320124"/>
            <a:chExt cx="4094954" cy="16914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8601">
              <a:off x="2678565" y="4320124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ECA06C-915D-447B-8A0F-A4BAFBE4BBB0}"/>
              </a:ext>
            </a:extLst>
          </p:cNvPr>
          <p:cNvCxnSpPr/>
          <p:nvPr/>
        </p:nvCxnSpPr>
        <p:spPr>
          <a:xfrm>
            <a:off x="8691526" y="781114"/>
            <a:ext cx="0" cy="531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r>
              <a:rPr lang="fr-FR" sz="2000" dirty="0"/>
              <a:t/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/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r>
              <a:rPr lang="fr-FR" sz="2800" spc="-1" dirty="0">
                <a:solidFill>
                  <a:srgbClr val="000000"/>
                </a:solidFill>
                <a:latin typeface="Calibri"/>
              </a:rPr>
              <a:t/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6855125" y="557909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19" y="1689840"/>
            <a:ext cx="1695324" cy="3479029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5807276" y="94094"/>
            <a:ext cx="1599399" cy="1282777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1"/>
            <a:ext cx="1731431" cy="3553126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E1D352-D64C-4528-8AB9-6E30981C4B80}"/>
              </a:ext>
            </a:extLst>
          </p:cNvPr>
          <p:cNvGrpSpPr/>
          <p:nvPr/>
        </p:nvGrpSpPr>
        <p:grpSpPr>
          <a:xfrm>
            <a:off x="1" y="1409245"/>
            <a:ext cx="1643144" cy="3371950"/>
            <a:chOff x="0" y="1409244"/>
            <a:chExt cx="2009775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1409244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0" y="3491244"/>
              <a:ext cx="1472858" cy="295096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090" y="671806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2739</TotalTime>
  <Words>370</Words>
  <Application>Microsoft Office PowerPoint</Application>
  <PresentationFormat>Grand écran</PresentationFormat>
  <Paragraphs>113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65</cp:revision>
  <dcterms:created xsi:type="dcterms:W3CDTF">2021-10-14T07:28:44Z</dcterms:created>
  <dcterms:modified xsi:type="dcterms:W3CDTF">2022-05-02T11:32:25Z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